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19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CEFF838-64A5-4973-963B-461397300BC0}" type="datetimeFigureOut">
              <a:rPr lang="de-AT" smtClean="0"/>
              <a:t>06.12.2016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631E7A0-BD67-4099-B33D-7A086F775BD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77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" r="835" b="301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 6" descr="logoleist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6096000"/>
            <a:ext cx="4737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Bild 7" descr="eu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5715000"/>
            <a:ext cx="11493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 userDrawn="1"/>
        </p:nvSpPr>
        <p:spPr>
          <a:xfrm>
            <a:off x="506413" y="863600"/>
            <a:ext cx="3468687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600" b="1" dirty="0" smtClean="0">
                <a:latin typeface="Calibri" pitchFamily="34" charset="0"/>
              </a:rPr>
              <a:t>Raab </a:t>
            </a:r>
            <a:r>
              <a:rPr lang="de-DE" altLang="de-DE" sz="1600" b="1" dirty="0" err="1" smtClean="0">
                <a:latin typeface="Calibri" pitchFamily="34" charset="0"/>
              </a:rPr>
              <a:t>Flood</a:t>
            </a:r>
            <a:r>
              <a:rPr lang="de-DE" altLang="de-DE" sz="1600" b="1" dirty="0" smtClean="0">
                <a:latin typeface="Calibri" pitchFamily="34" charset="0"/>
              </a:rPr>
              <a:t> 4cast </a:t>
            </a:r>
            <a:r>
              <a:rPr lang="de-DE" altLang="de-DE" sz="1600" dirty="0" smtClean="0">
                <a:latin typeface="Calibri" pitchFamily="34" charset="0"/>
              </a:rPr>
              <a:t>Kick-off-Meeting </a:t>
            </a:r>
            <a:r>
              <a:rPr lang="de-DE" altLang="de-DE" sz="1600" dirty="0" err="1" smtClean="0">
                <a:latin typeface="Calibri" pitchFamily="34" charset="0"/>
              </a:rPr>
              <a:t>Stegersbach</a:t>
            </a:r>
            <a:r>
              <a:rPr lang="de-DE" altLang="de-DE" sz="1600" dirty="0" smtClean="0">
                <a:latin typeface="Calibri" pitchFamily="34" charset="0"/>
              </a:rPr>
              <a:t>, 24.11.2016</a:t>
            </a:r>
          </a:p>
        </p:txBody>
      </p:sp>
      <p:pic>
        <p:nvPicPr>
          <p:cNvPr id="7" name="Bild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8241" y="603250"/>
            <a:ext cx="382485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4" charset="-128"/>
          <a:cs typeface="ヒラギノ角ゴ Pro W3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4" charset="-128"/>
          <a:cs typeface="ヒラギノ角ゴ Pro W3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4" charset="-128"/>
          <a:cs typeface="ヒラギノ角ゴ Pro W3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2219" y="2132856"/>
            <a:ext cx="6858000" cy="2387600"/>
          </a:xfrm>
        </p:spPr>
        <p:txBody>
          <a:bodyPr>
            <a:noAutofit/>
          </a:bodyPr>
          <a:lstStyle/>
          <a:p>
            <a:r>
              <a:rPr lang="de-AT" sz="3200" b="1" dirty="0">
                <a:solidFill>
                  <a:srgbClr val="0000FF"/>
                </a:solidFill>
              </a:rPr>
              <a:t>Raab </a:t>
            </a:r>
            <a:r>
              <a:rPr lang="de-AT" sz="3200" b="1" dirty="0" err="1">
                <a:solidFill>
                  <a:srgbClr val="0000FF"/>
                </a:solidFill>
              </a:rPr>
              <a:t>Flood</a:t>
            </a:r>
            <a:r>
              <a:rPr lang="de-AT" sz="3200" b="1" dirty="0">
                <a:solidFill>
                  <a:srgbClr val="0000FF"/>
                </a:solidFill>
              </a:rPr>
              <a:t> 4cast</a:t>
            </a:r>
            <a:r>
              <a:rPr lang="hu-HU" sz="3200" b="1" dirty="0">
                <a:solidFill>
                  <a:srgbClr val="0000FF"/>
                </a:solidFill>
              </a:rPr>
              <a:t> </a:t>
            </a:r>
            <a:br>
              <a:rPr lang="hu-HU" sz="3200" b="1" dirty="0">
                <a:solidFill>
                  <a:srgbClr val="0000FF"/>
                </a:solidFill>
              </a:rPr>
            </a:br>
            <a:r>
              <a:rPr lang="hu-HU" sz="2400" b="1" dirty="0"/>
              <a:t>Projekt </a:t>
            </a:r>
            <a:br>
              <a:rPr lang="hu-HU" sz="2400" b="1" dirty="0"/>
            </a:br>
            <a:r>
              <a:rPr lang="hu-HU" sz="2400" b="1" dirty="0"/>
              <a:t>1. munkacsomag</a:t>
            </a:r>
            <a:r>
              <a:rPr lang="de-AT" sz="3200" dirty="0"/>
              <a:t/>
            </a:r>
            <a:br>
              <a:rPr lang="de-AT" sz="3200" dirty="0"/>
            </a:br>
            <a:r>
              <a:rPr lang="hu-HU" sz="2000" i="1" dirty="0"/>
              <a:t>magyarországi munkák</a:t>
            </a:r>
            <a:r>
              <a:rPr lang="de-AT" sz="2000" i="1" dirty="0"/>
              <a:t/>
            </a:r>
            <a:br>
              <a:rPr lang="de-AT" sz="2000" i="1" dirty="0"/>
            </a:br>
            <a:r>
              <a:rPr lang="hu-HU" sz="3200" i="1" dirty="0"/>
              <a:t/>
            </a:r>
            <a:br>
              <a:rPr lang="hu-HU" sz="3200" i="1" dirty="0"/>
            </a:br>
            <a:r>
              <a:rPr lang="hu-HU" sz="2000" b="1" dirty="0"/>
              <a:t>Somogyi Péter</a:t>
            </a:r>
            <a:r>
              <a:rPr lang="de-AT" sz="2000" dirty="0"/>
              <a:t>, </a:t>
            </a:r>
            <a:r>
              <a:rPr lang="hu-HU" sz="2000" dirty="0"/>
              <a:t>Nyugat-dunántúli Vízügyi Igazgatóság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de-AT" sz="3200" dirty="0"/>
              <a:t/>
            </a:r>
            <a:br>
              <a:rPr lang="de-AT" sz="3200" dirty="0"/>
            </a:b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7332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71271" y="1916832"/>
            <a:ext cx="72560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Tartalom</a:t>
            </a:r>
            <a:endParaRPr lang="de-AT" sz="2400" b="1" dirty="0" smtClean="0"/>
          </a:p>
          <a:p>
            <a:endParaRPr lang="de-AT" sz="2800" dirty="0"/>
          </a:p>
          <a:p>
            <a:pPr marL="1082675" indent="-457200">
              <a:buFont typeface="Wingdings" panose="05000000000000000000" pitchFamily="2" charset="2"/>
              <a:buChar char="§"/>
            </a:pPr>
            <a:r>
              <a:rPr lang="hu-HU" sz="2000" dirty="0" smtClean="0"/>
              <a:t>Célok, outputok</a:t>
            </a:r>
            <a:r>
              <a:rPr lang="de-AT" sz="2000" dirty="0" smtClean="0"/>
              <a:t> </a:t>
            </a:r>
          </a:p>
          <a:p>
            <a:pPr marL="1082675" indent="-457200"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1082675" indent="-457200">
              <a:buFont typeface="Wingdings" panose="05000000000000000000" pitchFamily="2" charset="2"/>
              <a:buChar char="§"/>
            </a:pPr>
            <a:r>
              <a:rPr lang="hu-HU" sz="2000" dirty="0" smtClean="0"/>
              <a:t>Modell adatbázis frissítés</a:t>
            </a:r>
            <a:endParaRPr lang="de-AT" sz="2000" dirty="0" smtClean="0"/>
          </a:p>
          <a:p>
            <a:pPr marL="1082675" indent="-457200"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1082675" indent="-457200">
              <a:buFont typeface="Wingdings" panose="05000000000000000000" pitchFamily="2" charset="2"/>
              <a:buChar char="§"/>
            </a:pPr>
            <a:r>
              <a:rPr lang="hu-HU" sz="2000" dirty="0" smtClean="0"/>
              <a:t>Modell kalibrálás, ellenőrzés</a:t>
            </a:r>
            <a:endParaRPr lang="de-AT" sz="2000" dirty="0" smtClean="0"/>
          </a:p>
          <a:p>
            <a:pPr marL="1082675" indent="-457200">
              <a:buFont typeface="Wingdings" panose="05000000000000000000" pitchFamily="2" charset="2"/>
              <a:buChar char="§"/>
            </a:pPr>
            <a:endParaRPr lang="de-AT" sz="2000" dirty="0" smtClean="0"/>
          </a:p>
          <a:p>
            <a:pPr marL="1082675" indent="-457200">
              <a:buFont typeface="Wingdings" panose="05000000000000000000" pitchFamily="2" charset="2"/>
              <a:buChar char="§"/>
            </a:pPr>
            <a:r>
              <a:rPr lang="hu-HU" sz="2000" dirty="0" smtClean="0"/>
              <a:t>Előrejelző rendszer frissítés</a:t>
            </a:r>
            <a:endParaRPr lang="de-AT" sz="2000" dirty="0" smtClean="0"/>
          </a:p>
        </p:txBody>
      </p:sp>
    </p:spTree>
    <p:extLst>
      <p:ext uri="{BB962C8B-B14F-4D97-AF65-F5344CB8AC3E}">
        <p14:creationId xmlns:p14="http://schemas.microsoft.com/office/powerpoint/2010/main" val="3372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tnez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0590"/>
            <a:ext cx="2664296" cy="204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20634" r="3064" b="43210"/>
          <a:stretch>
            <a:fillRect/>
          </a:stretch>
        </p:blipFill>
        <p:spPr bwMode="auto">
          <a:xfrm>
            <a:off x="4075936" y="1518886"/>
            <a:ext cx="3840326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55576" y="3645024"/>
            <a:ext cx="78488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Fő cél: 	A </a:t>
            </a:r>
            <a:r>
              <a:rPr lang="hu-HU" dirty="0"/>
              <a:t>munkacsomag célja, hogy a </a:t>
            </a:r>
            <a:r>
              <a:rPr lang="hu-HU" dirty="0" smtClean="0"/>
              <a:t>legújabb geodéziai, hidrológiai és 		geometriai adatokkal </a:t>
            </a:r>
            <a:r>
              <a:rPr lang="hu-HU" dirty="0"/>
              <a:t>frissítsük a meglévő előrejelző modellünket. </a:t>
            </a:r>
            <a:r>
              <a:rPr lang="hu-HU" dirty="0" smtClean="0"/>
              <a:t>		A </a:t>
            </a:r>
            <a:r>
              <a:rPr lang="hu-HU" dirty="0"/>
              <a:t>magyar és az osztrák partnerek saját működési területükre </a:t>
            </a:r>
            <a:r>
              <a:rPr lang="hu-HU" dirty="0" smtClean="0"/>
              <a:t>			biztosítják </a:t>
            </a:r>
            <a:r>
              <a:rPr lang="hu-HU" dirty="0"/>
              <a:t>a szükséges új adatokat és </a:t>
            </a:r>
            <a:r>
              <a:rPr lang="hu-HU" dirty="0" smtClean="0"/>
              <a:t>a frissített modelljeik 			egységes előrejelző rendszerbe való integrálását.</a:t>
            </a:r>
          </a:p>
          <a:p>
            <a:endParaRPr lang="hu-HU" sz="600" dirty="0" smtClean="0"/>
          </a:p>
          <a:p>
            <a:r>
              <a:rPr lang="hu-HU" dirty="0" smtClean="0"/>
              <a:t>Fő output: Frissített hidrológiai és hidrodinamikai modell, beintegrálva a 			nemzetközi előrejelző rendszerbe.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3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39552" y="1772816"/>
            <a:ext cx="7848871" cy="361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00FF"/>
                </a:solidFill>
              </a:rPr>
              <a:t>Modell adatbázis frissítés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dirty="0" smtClean="0"/>
              <a:t> 	</a:t>
            </a:r>
            <a:r>
              <a:rPr lang="hu-HU" altLang="hu-HU" dirty="0"/>
              <a:t> - meder és völgyi geometria pontosítása – felmérések</a:t>
            </a:r>
            <a:r>
              <a:rPr lang="hu-HU" altLang="hu-HU" dirty="0" smtClean="0"/>
              <a:t>, feldolgozások</a:t>
            </a:r>
            <a:endParaRPr lang="hu-HU" altLang="hu-HU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altLang="hu-HU" dirty="0"/>
              <a:t>	</a:t>
            </a:r>
            <a:r>
              <a:rPr lang="hu-HU" altLang="hu-HU" dirty="0" smtClean="0"/>
              <a:t> </a:t>
            </a:r>
            <a:r>
              <a:rPr lang="hu-HU" altLang="hu-HU" dirty="0"/>
              <a:t>- </a:t>
            </a:r>
            <a:r>
              <a:rPr lang="hu-HU" altLang="hu-HU" dirty="0" smtClean="0"/>
              <a:t>hidak, átereszek, duzzasztók részletesebb, pontosabb megjelenítése 	   a modellben</a:t>
            </a:r>
            <a:endParaRPr lang="hu-HU" altLang="hu-HU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altLang="hu-HU" dirty="0" smtClean="0"/>
              <a:t>	 - zsilip működtetési adatok felújítása, rugalmas beállítási lehetőségek 	   biztosítása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dirty="0"/>
              <a:t>	 </a:t>
            </a:r>
            <a:r>
              <a:rPr lang="hu-HU" dirty="0" smtClean="0"/>
              <a:t>- pontosabb meteorológiai előrejelzési adatok beépítése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hu-HU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b="1" dirty="0" smtClean="0">
                <a:solidFill>
                  <a:srgbClr val="0000FF"/>
                </a:solidFill>
              </a:rPr>
              <a:t>Modell kalibrálás, ellenőrzés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dirty="0" smtClean="0"/>
              <a:t>	  - finomhangolás a legújabb árvízi eseményeken (2010, 2014)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dirty="0"/>
              <a:t>	</a:t>
            </a:r>
            <a:r>
              <a:rPr lang="hu-HU" dirty="0" smtClean="0"/>
              <a:t>  - időszakhoz jellemző modell paraméterek meghatározása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dirty="0"/>
              <a:t> </a:t>
            </a:r>
            <a:r>
              <a:rPr lang="hu-HU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9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39552" y="1772816"/>
            <a:ext cx="7848871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00FF"/>
                </a:solidFill>
              </a:rPr>
              <a:t>Előrejelző rendszer aktualizálása</a:t>
            </a:r>
          </a:p>
          <a:p>
            <a:endParaRPr lang="hu-HU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dirty="0" smtClean="0"/>
              <a:t> 	</a:t>
            </a:r>
            <a:r>
              <a:rPr lang="hu-HU" altLang="hu-HU" dirty="0"/>
              <a:t> - </a:t>
            </a:r>
            <a:r>
              <a:rPr lang="hu-HU" altLang="hu-HU" dirty="0" smtClean="0"/>
              <a:t>on-line adatellátást biztosító FTP szerver aktualizálása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altLang="hu-HU" dirty="0"/>
              <a:t>	</a:t>
            </a:r>
            <a:r>
              <a:rPr lang="hu-HU" altLang="hu-HU" dirty="0" smtClean="0"/>
              <a:t> - előrejelző alapszoftver frissítése (MIKE IPO)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altLang="hu-HU" dirty="0"/>
              <a:t>	</a:t>
            </a:r>
            <a:r>
              <a:rPr lang="hu-HU" altLang="hu-HU" dirty="0" smtClean="0"/>
              <a:t> - nemzetközi egységes rendszerbe való integrálás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hu-HU" altLang="hu-HU" dirty="0" smtClean="0"/>
          </a:p>
          <a:p>
            <a:r>
              <a:rPr lang="hu-HU" b="1" dirty="0" smtClean="0">
                <a:solidFill>
                  <a:srgbClr val="FF0000"/>
                </a:solidFill>
              </a:rPr>
              <a:t>Nemzetközi egyeztetés szükséges</a:t>
            </a:r>
            <a:endParaRPr lang="hu-HU" b="1" dirty="0">
              <a:solidFill>
                <a:srgbClr val="FF0000"/>
              </a:solidFill>
            </a:endParaRPr>
          </a:p>
          <a:p>
            <a:endParaRPr lang="hu-HU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dirty="0"/>
              <a:t> 	</a:t>
            </a:r>
            <a:r>
              <a:rPr lang="hu-HU" altLang="hu-HU" dirty="0"/>
              <a:t> - </a:t>
            </a:r>
            <a:r>
              <a:rPr lang="hu-HU" altLang="hu-HU" dirty="0" smtClean="0"/>
              <a:t>modellfrissítések idő- és munkatervének összehangolása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altLang="hu-HU" dirty="0"/>
              <a:t>	</a:t>
            </a:r>
            <a:r>
              <a:rPr lang="hu-HU" altLang="hu-HU" dirty="0" smtClean="0"/>
              <a:t> - adatcserék biztosítása a határvidéken (kapcsolódási pontok)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altLang="hu-HU" dirty="0"/>
              <a:t>	</a:t>
            </a:r>
            <a:r>
              <a:rPr lang="hu-HU" altLang="hu-HU" dirty="0" smtClean="0"/>
              <a:t>  - modellek határfeltételeinek (alsó-felső) kölcsönös biztosítása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altLang="hu-HU" dirty="0"/>
              <a:t>	 - </a:t>
            </a:r>
            <a:r>
              <a:rPr lang="hu-HU" altLang="hu-HU" dirty="0" smtClean="0"/>
              <a:t>különböző magassági rendszerek összehangolása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9827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Bildschirmpräsentation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Office-Design</vt:lpstr>
      <vt:lpstr>Raab Flood 4cast  Projekt  1. munkacsomag magyarországi munkák  Somogyi Péter, Nyugat-dunántúli Vízügyi Igazgatóság  </vt:lpstr>
      <vt:lpstr>PowerPoint-Präsentation</vt:lpstr>
      <vt:lpstr>PowerPoint-Präsentation</vt:lpstr>
      <vt:lpstr>PowerPoint-Präsentation</vt:lpstr>
      <vt:lpstr>PowerPoint-Präsentation</vt:lpstr>
    </vt:vector>
  </TitlesOfParts>
  <Company>hafners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Clemens Hafner</dc:creator>
  <cp:lastModifiedBy>Ribar Andor</cp:lastModifiedBy>
  <cp:revision>27</cp:revision>
  <dcterms:created xsi:type="dcterms:W3CDTF">2016-11-21T13:33:37Z</dcterms:created>
  <dcterms:modified xsi:type="dcterms:W3CDTF">2016-12-06T08:57:05Z</dcterms:modified>
</cp:coreProperties>
</file>